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301" r:id="rId4"/>
    <p:sldId id="292" r:id="rId5"/>
    <p:sldId id="283" r:id="rId6"/>
    <p:sldId id="300" r:id="rId7"/>
    <p:sldId id="296" r:id="rId8"/>
    <p:sldId id="288" r:id="rId9"/>
    <p:sldId id="297" r:id="rId10"/>
    <p:sldId id="289" r:id="rId11"/>
    <p:sldId id="290" r:id="rId12"/>
    <p:sldId id="293" r:id="rId13"/>
    <p:sldId id="295" r:id="rId14"/>
    <p:sldId id="294" r:id="rId15"/>
    <p:sldId id="298" r:id="rId16"/>
    <p:sldId id="287" r:id="rId1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E60"/>
    <a:srgbClr val="748A98"/>
    <a:srgbClr val="4F9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0920" autoAdjust="0"/>
  </p:normalViewPr>
  <p:slideViewPr>
    <p:cSldViewPr snapToGrid="0">
      <p:cViewPr varScale="1">
        <p:scale>
          <a:sx n="48" d="100"/>
          <a:sy n="48" d="100"/>
        </p:scale>
        <p:origin x="7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9A9BF-96FA-4796-9275-B5EA9A8A397B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C1A66-64FC-4608-BAC2-A19D1626D0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899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C3FC4-773E-43E8-8A56-C15939469F13}" type="datetimeFigureOut">
              <a:rPr lang="ru-RU" smtClean="0"/>
              <a:t>21.06.2023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CE34A-2A37-410C-AF59-8AFF963EA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28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CE34A-2A37-410C-AF59-8AFF963EA70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45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6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7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D8BC-3F7A-4360-BB6D-F1FCB3470FB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00501" y="120770"/>
            <a:ext cx="11000095" cy="4071667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</a:t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ГОМЕЛЬСКИЙ ГОСУДАРСТВЕННЫЙ ТЕХНИЧЕСКИЙ УНИВЕРСИТЕТ</a:t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</a:t>
            </a: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П.О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СУХОГО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«Программные средства обеспечения движения аграрного робота по заданной траектории»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765086" y="4837159"/>
            <a:ext cx="5045913" cy="2020841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 студент гр.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ИТП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-41</a:t>
            </a:r>
          </a:p>
          <a:p>
            <a:pPr algn="just"/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Расшивалов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Н.И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доцент, канд.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наук, Курочка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К.С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814" y="60385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753" y="0"/>
            <a:ext cx="10428051" cy="1325563"/>
          </a:xfrm>
        </p:spPr>
        <p:txBody>
          <a:bodyPr>
            <a:normAutofit/>
          </a:bodyPr>
          <a:lstStyle/>
          <a:p>
            <a:pPr algn="ctr"/>
            <a:r>
              <a:rPr lang="ru-RU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Сгенерированный скрипт карты в формате </a:t>
            </a:r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t="638" b="49343"/>
          <a:stretch/>
        </p:blipFill>
        <p:spPr bwMode="auto">
          <a:xfrm>
            <a:off x="2543351" y="1325563"/>
            <a:ext cx="7029086" cy="5522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9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65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обработанная серверным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t="10140" r="627"/>
          <a:stretch/>
        </p:blipFill>
        <p:spPr>
          <a:xfrm>
            <a:off x="39662" y="1562100"/>
            <a:ext cx="12152338" cy="5295900"/>
          </a:xfrm>
          <a:prstGeom prst="rect">
            <a:avLst/>
          </a:prstGeom>
        </p:spPr>
      </p:pic>
      <p:pic>
        <p:nvPicPr>
          <p:cNvPr id="5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629360" y="6488668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4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517" y="316424"/>
            <a:ext cx="753150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взаимодействия модулей на одноплатном компьютере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953066" y="1641987"/>
            <a:ext cx="10642770" cy="529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7539" b="6780"/>
          <a:stretch/>
        </p:blipFill>
        <p:spPr bwMode="auto">
          <a:xfrm>
            <a:off x="2125169" y="2091565"/>
            <a:ext cx="8298563" cy="4640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2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475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подключения компонентов к одноплатному компьютеру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t="8345"/>
          <a:stretch/>
        </p:blipFill>
        <p:spPr bwMode="auto">
          <a:xfrm>
            <a:off x="1" y="1485106"/>
            <a:ext cx="12192000" cy="53728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5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169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Колесный робот с подключенными компонентами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3373120" y="1245632"/>
            <a:ext cx="545846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Колесный робот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ru-RU" dirty="0"/>
          </a:p>
        </p:txBody>
      </p:sp>
      <p:pic>
        <p:nvPicPr>
          <p:cNvPr id="8" name="Рисунок 7" descr="C:\Users\nikit\Desktop\photo_2023-06-15_10-50-4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23354" y="1123434"/>
            <a:ext cx="5718572" cy="575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6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038" y="133352"/>
            <a:ext cx="7531509" cy="964475"/>
          </a:xfrm>
        </p:spPr>
        <p:txBody>
          <a:bodyPr>
            <a:normAutofit/>
          </a:bodyPr>
          <a:lstStyle/>
          <a:p>
            <a:pPr algn="ctr"/>
            <a:r>
              <a:rPr lang="ru-RU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941192" y="964475"/>
            <a:ext cx="10642770" cy="529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	</a:t>
            </a:r>
            <a:endParaRPr lang="ru-RU" dirty="0"/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F2EAA-018D-4E85-A681-07F20CDAF0FD}"/>
              </a:ext>
            </a:extLst>
          </p:cNvPr>
          <p:cNvSpPr txBox="1"/>
          <p:nvPr/>
        </p:nvSpPr>
        <p:spPr>
          <a:xfrm>
            <a:off x="495428" y="1465707"/>
            <a:ext cx="1141525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По итогам выполнения дипломной работы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был разработан программный комплекс по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обеспечению движения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аграрного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 по заданной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траектории.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-77821" y="1092295"/>
            <a:ext cx="12269821" cy="584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дипломной работы является разработка программных средств обеспечения движения колесного робота по заданной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траектории. Для достижения цели необходимо решить следующие задачи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налитический обзор  колесных-роботов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аналитический обзор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 колесных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роботов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аналитический обзор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формирования спутниковых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аналитический обзор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формирования скриптов для управления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колесными роботами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3200" dirty="0"/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5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9206" y="-180545"/>
            <a:ext cx="10710154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Сравнительная характеристика одноплатных компьютеров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322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64474"/>
            <a:ext cx="12182415" cy="58935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7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компонентов аппаратной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67024" y="4876800"/>
            <a:ext cx="8858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76560" y="4778672"/>
            <a:ext cx="333376" cy="168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97" y="3157220"/>
            <a:ext cx="2066925" cy="381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097" y="5020191"/>
            <a:ext cx="20669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760" y="136115"/>
            <a:ext cx="1065847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программной системы по обеспечению движения колесного робота по заданной траектории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одзаголовок 3"/>
          <p:cNvSpPr txBox="1">
            <a:spLocks/>
          </p:cNvSpPr>
          <p:nvPr/>
        </p:nvSpPr>
        <p:spPr>
          <a:xfrm>
            <a:off x="953066" y="1641987"/>
            <a:ext cx="10642770" cy="529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-6" y="1338027"/>
            <a:ext cx="12192005" cy="5533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97093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1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 взаимодействия системы навигации и системы обеспечения движения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2"/>
            <a:ext cx="12192000" cy="55324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97093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903" y="-19050"/>
            <a:ext cx="1042805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компонентов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клиентской части программного обеспечения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604"/>
            <a:ext cx="12192000" cy="5456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8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753" y="0"/>
            <a:ext cx="104280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 клиентской части программного обеспечения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11820525" cy="5518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936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8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58" y="0"/>
            <a:ext cx="1110930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клиентского приложения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 descr="https://psv4.userapi.com/c856236/u328599430/docs/d2/356dc5952c1c/Risunok1.png?extra=0n3STa8O-uaT91YTBaYJsoKbrRjnnZnqeuVsAsteXhFeWAbF5XFi8Jg3dF4wo4oPHza4nmQnqV0-Y1g6MdYMjsyxgBzqZeS4rva6HRXkz8j7GQ9JD_PceWArni0z74hvK4stnagK8te4OqVn7MjV9yzN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24" y="0"/>
            <a:ext cx="1216076" cy="96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12192000" cy="5546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62710" y="6502400"/>
            <a:ext cx="5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6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121</Words>
  <Application>Microsoft Office PowerPoint</Application>
  <PresentationFormat>Широкоэкранный</PresentationFormat>
  <Paragraphs>43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МИНИСТЕРСТВО ОБРАЗОВАНИЯ РЕСПУБЛИКИ БЕЛАРУСЬ УЧРЕЖДЕНИЕ ОБРАЗОВАНИЯ  ГОМЕЛЬСКИЙ ГОСУДАРСТВЕННЫЙ ТЕХНИЧЕСКИЙ УНИВЕРСИТЕТ ИМЕНИ П.О. СУХОГО  ДИПЛОМНАЯ РАБОТА   на тему: «Программные средства обеспечения движения аграрного робота по заданной траектории»</vt:lpstr>
      <vt:lpstr>Цели и задачи</vt:lpstr>
      <vt:lpstr>Сравнительная характеристика одноплатных компьютеров </vt:lpstr>
      <vt:lpstr>Структура компонентов аппаратной системы</vt:lpstr>
      <vt:lpstr>Архитектура программной системы по обеспечению движения колесного робота по заданной траектории</vt:lpstr>
      <vt:lpstr>Схема  взаимодействия системы навигации и системы обеспечения движения </vt:lpstr>
      <vt:lpstr>Схема React компонентов клиентской части программного обеспечения</vt:lpstr>
      <vt:lpstr>Пользовательский интерфейс клиентской части программного обеспечения</vt:lpstr>
      <vt:lpstr>Функциональная схема клиентского приложения</vt:lpstr>
      <vt:lpstr>Сгенерированный скрипт карты в формате JSON</vt:lpstr>
      <vt:lpstr>Информация обработанная серверным API  </vt:lpstr>
      <vt:lpstr>Схема взаимодействия модулей на одноплатном компьютере</vt:lpstr>
      <vt:lpstr>Схема подключения компонентов к одноплатному компьютеру</vt:lpstr>
      <vt:lpstr>Колесный робот с подключенными компонентами </vt:lpstr>
      <vt:lpstr>Колесный робот 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nikit</cp:lastModifiedBy>
  <cp:revision>95</cp:revision>
  <cp:lastPrinted>2023-06-21T14:24:31Z</cp:lastPrinted>
  <dcterms:created xsi:type="dcterms:W3CDTF">2019-02-21T15:01:25Z</dcterms:created>
  <dcterms:modified xsi:type="dcterms:W3CDTF">2023-06-21T15:33:57Z</dcterms:modified>
</cp:coreProperties>
</file>